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ko-Kore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1"/>
    <p:restoredTop sz="96327"/>
  </p:normalViewPr>
  <p:slideViewPr>
    <p:cSldViewPr snapToGrid="0" snapToObjects="1">
      <p:cViewPr varScale="1">
        <p:scale>
          <a:sx n="104" d="100"/>
          <a:sy n="104" d="100"/>
        </p:scale>
        <p:origin x="232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2987FFC-7F6D-4643-A4CC-9259B65871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C166659B-5F47-5243-AE9D-2EE98B227F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ko-KR" altLang="en-US"/>
              <a:t>클릭하여 마스터 부제목 스타일 편집</a:t>
            </a:r>
            <a:endParaRPr kumimoji="1" lang="ko-Kore-KR" altLang="en-US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F271408-5E6F-BF47-B599-AAB1B836A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7D490-BF55-F44C-9B05-3FD91A399781}" type="datetimeFigureOut">
              <a:rPr kumimoji="1" lang="ko-Kore-KR" altLang="en-US" smtClean="0"/>
              <a:t>2021. 8. 30.</a:t>
            </a:fld>
            <a:endParaRPr kumimoji="1" lang="ko-Kore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8BE600F-A53B-2D42-9FA1-B8527E9E3A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4E4F927-1C06-5545-BBD3-944989BD1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9AFE6-7256-5246-8093-048189D851C7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3258565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1A167DD-D5FC-6A4D-9F47-37B124261B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40CCC14-148D-3942-B9B3-2217EB5E25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6394B33-E7F0-3649-A02D-B342EF50F3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7D490-BF55-F44C-9B05-3FD91A399781}" type="datetimeFigureOut">
              <a:rPr kumimoji="1" lang="ko-Kore-KR" altLang="en-US" smtClean="0"/>
              <a:t>2021. 8. 30.</a:t>
            </a:fld>
            <a:endParaRPr kumimoji="1" lang="ko-Kore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C3C3E9F-45AF-7B4E-A4D4-E5274643D0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D64E75D9-CD71-F34C-B1C5-A79088329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9AFE6-7256-5246-8093-048189D851C7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0619813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B77880A-405A-2746-A8A7-98ED25B333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EA845DD-2A30-9540-A455-77480D7B59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CF8E643-1761-124B-8987-08817E21B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7D490-BF55-F44C-9B05-3FD91A399781}" type="datetimeFigureOut">
              <a:rPr kumimoji="1" lang="ko-Kore-KR" altLang="en-US" smtClean="0"/>
              <a:t>2021. 8. 30.</a:t>
            </a:fld>
            <a:endParaRPr kumimoji="1" lang="ko-Kore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BB1B484-30CC-A14D-9FE3-CE137470C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702AAF4-FA28-484D-8271-75DE7631A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9AFE6-7256-5246-8093-048189D851C7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31447458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C9E93BB-B9BD-F445-AF6F-56B688EFB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9592B1E-B019-7148-99A1-6F1790E2F9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C86A4FE7-8BFA-9540-AC35-8A9405A13C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2DB0EFE-6D48-B24D-8204-E58C101D9F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7D490-BF55-F44C-9B05-3FD91A399781}" type="datetimeFigureOut">
              <a:rPr kumimoji="1" lang="ko-Kore-KR" altLang="en-US" smtClean="0"/>
              <a:t>2021. 8. 30.</a:t>
            </a:fld>
            <a:endParaRPr kumimoji="1" lang="ko-Kore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273074B-6FE6-4143-A984-2108C96FA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344D200-12BB-844D-9CD8-4EC4E94DB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9AFE6-7256-5246-8093-048189D851C7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6687775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F5BD43D-1F98-6541-B8FE-E7F11377AB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7DC2135-1A62-694D-B229-B7AA00FB21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FB9C3FD5-B371-F74F-B145-EDB9AFCD2A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8D0E157B-5ACB-4A47-B82A-D4DED00602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14368733-0F97-4648-B5ED-FF97BA7C13C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9E9923BB-3D62-1347-AD16-33033BCA84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7D490-BF55-F44C-9B05-3FD91A399781}" type="datetimeFigureOut">
              <a:rPr kumimoji="1" lang="ko-Kore-KR" altLang="en-US" smtClean="0"/>
              <a:t>2021. 8. 30.</a:t>
            </a:fld>
            <a:endParaRPr kumimoji="1" lang="ko-Kore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B7B05704-E2DA-3540-914E-91CB3ACD6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ED55808-D78E-4440-A712-B521CDE27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9AFE6-7256-5246-8093-048189D851C7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9324325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299A931-0A5E-0348-81A0-7FAEAC546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92C33487-A675-2045-86F9-711A9F9A1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7D490-BF55-F44C-9B05-3FD91A399781}" type="datetimeFigureOut">
              <a:rPr kumimoji="1" lang="ko-Kore-KR" altLang="en-US" smtClean="0"/>
              <a:t>2021. 8. 30.</a:t>
            </a:fld>
            <a:endParaRPr kumimoji="1" lang="ko-Kore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F5C4931B-1552-4B4E-BD8D-101DEE6C3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715DBA9-162F-5647-8534-99CE8F1F2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9AFE6-7256-5246-8093-048189D851C7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4924692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CECBFE46-6D29-004C-BFD2-E1CBA7104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7D490-BF55-F44C-9B05-3FD91A399781}" type="datetimeFigureOut">
              <a:rPr kumimoji="1" lang="ko-Kore-KR" altLang="en-US" smtClean="0"/>
              <a:t>2021. 8. 30.</a:t>
            </a:fld>
            <a:endParaRPr kumimoji="1" lang="ko-Kore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93A28287-E015-9F4D-8F84-8AC5CE54D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7680356-BA6D-FB45-B41E-7E45A2A97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9AFE6-7256-5246-8093-048189D851C7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570998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06C4907-FE37-8344-8B28-EEFB852254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E8DC749-EEB7-C84C-A849-B32E3D35F6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76CF4A52-D0A0-004D-9BDB-D433541DB4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FCFDC40-9B34-704F-B0D7-A6D0DBA0C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7D490-BF55-F44C-9B05-3FD91A399781}" type="datetimeFigureOut">
              <a:rPr kumimoji="1" lang="ko-Kore-KR" altLang="en-US" smtClean="0"/>
              <a:t>2021. 8. 30.</a:t>
            </a:fld>
            <a:endParaRPr kumimoji="1" lang="ko-Kore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962DA0B-4E4B-D844-85B5-1E5288E1F3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4C2ECD3-9582-E442-9ED3-02E241B71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9AFE6-7256-5246-8093-048189D851C7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1354090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2CA98CD-7E9C-8545-BB47-B12F0663DE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2A959743-F4EF-2641-B906-449C0F67E6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ko-Kore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50C5AC5A-4F7D-E244-9BDB-8A0A1B2368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BF6B4F8-4DFD-F54F-9864-99D0E82E72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7D490-BF55-F44C-9B05-3FD91A399781}" type="datetimeFigureOut">
              <a:rPr kumimoji="1" lang="ko-Kore-KR" altLang="en-US" smtClean="0"/>
              <a:t>2021. 8. 30.</a:t>
            </a:fld>
            <a:endParaRPr kumimoji="1" lang="ko-Kore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A8FF8B0-43FE-214D-B015-137CE44441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E74A496-A678-2049-9878-DA52EE643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9AFE6-7256-5246-8093-048189D851C7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1976730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6E6A8E9-6F4F-274C-BFF9-FC0A07DD4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F7AFA2EE-8CB6-DB48-A7F8-E31A5D113A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D65918F-A6D5-EC44-B02C-4D3C9520B4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7D490-BF55-F44C-9B05-3FD91A399781}" type="datetimeFigureOut">
              <a:rPr kumimoji="1" lang="ko-Kore-KR" altLang="en-US" smtClean="0"/>
              <a:t>2021. 8. 30.</a:t>
            </a:fld>
            <a:endParaRPr kumimoji="1" lang="ko-Kore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C109E1E-8741-F349-8305-8D6EE42204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CEB6C3D-08B3-BF4B-B79B-D28F5B4CA8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9AFE6-7256-5246-8093-048189D851C7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4096819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C9390BD6-424C-7D42-A91F-6C98B92E1D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8B0ECE63-FAC0-3441-A212-A6290AD150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E1D4E69-F06A-BE48-A27F-A00A60A86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37D490-BF55-F44C-9B05-3FD91A399781}" type="datetimeFigureOut">
              <a:rPr kumimoji="1" lang="ko-Kore-KR" altLang="en-US" smtClean="0"/>
              <a:t>2021. 8. 30.</a:t>
            </a:fld>
            <a:endParaRPr kumimoji="1" lang="ko-Kore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8F14C76-46A5-E54F-9D5B-3DBFB58B52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ore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1998532-DB2D-EC44-A0C5-9E8A26D40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09AFE6-7256-5246-8093-048189D851C7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2506612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98C66EF4-1FC0-AC4E-9180-D651D7085C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ko-KR" altLang="en-US"/>
              <a:t>마스터 제목 스타일 편집</a:t>
            </a:r>
            <a:endParaRPr kumimoji="1" lang="ko-Kore-KR" altLang="en-US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6B6F409-0924-B34A-9E8A-B61497C4C7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  <a:endParaRPr kumimoji="1" lang="ko-Kore-KR" altLang="en-US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3F3C69C-7FFC-AD40-BF42-BD4965745C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37D490-BF55-F44C-9B05-3FD91A399781}" type="datetimeFigureOut">
              <a:rPr kumimoji="1" lang="ko-Kore-KR" altLang="en-US" smtClean="0"/>
              <a:t>2021. 8. 30.</a:t>
            </a:fld>
            <a:endParaRPr kumimoji="1" lang="ko-Kore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83685DE-0BCD-4F4F-846D-735C73B628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ko-Kore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51401CE-EEDF-184A-BEC3-E36AB7233E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09AFE6-7256-5246-8093-048189D851C7}" type="slidenum">
              <a:rPr kumimoji="1" lang="ko-Kore-KR" altLang="en-US" smtClean="0"/>
              <a:t>‹#›</a:t>
            </a:fld>
            <a:endParaRPr kumimoji="1" lang="ko-Kore-KR" altLang="en-US"/>
          </a:p>
        </p:txBody>
      </p:sp>
    </p:spTree>
    <p:extLst>
      <p:ext uri="{BB962C8B-B14F-4D97-AF65-F5344CB8AC3E}">
        <p14:creationId xmlns:p14="http://schemas.microsoft.com/office/powerpoint/2010/main" val="4201299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ore-K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CF9C7158-1C7B-154D-87C6-04C99E1D46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200" y="647700"/>
            <a:ext cx="10007600" cy="5562600"/>
          </a:xfrm>
          <a:prstGeom prst="rect">
            <a:avLst/>
          </a:prstGeom>
        </p:spPr>
      </p:pic>
      <p:cxnSp>
        <p:nvCxnSpPr>
          <p:cNvPr id="6" name="직선 화살표 연결선 5">
            <a:extLst>
              <a:ext uri="{FF2B5EF4-FFF2-40B4-BE49-F238E27FC236}">
                <a16:creationId xmlns:a16="http://schemas.microsoft.com/office/drawing/2014/main" id="{05F10291-818E-BF49-9FAD-5BFFF48C14A5}"/>
              </a:ext>
            </a:extLst>
          </p:cNvPr>
          <p:cNvCxnSpPr>
            <a:cxnSpLocks/>
          </p:cNvCxnSpPr>
          <p:nvPr/>
        </p:nvCxnSpPr>
        <p:spPr>
          <a:xfrm>
            <a:off x="4616591" y="2139331"/>
            <a:ext cx="0" cy="81500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타원 7">
            <a:extLst>
              <a:ext uri="{FF2B5EF4-FFF2-40B4-BE49-F238E27FC236}">
                <a16:creationId xmlns:a16="http://schemas.microsoft.com/office/drawing/2014/main" id="{46147D94-909F-1147-B0DC-165B4637F878}"/>
              </a:ext>
            </a:extLst>
          </p:cNvPr>
          <p:cNvSpPr/>
          <p:nvPr/>
        </p:nvSpPr>
        <p:spPr>
          <a:xfrm>
            <a:off x="4616591" y="2685535"/>
            <a:ext cx="499106" cy="2570206"/>
          </a:xfrm>
          <a:prstGeom prst="ellipse">
            <a:avLst/>
          </a:prstGeom>
          <a:solidFill>
            <a:srgbClr val="FF0000">
              <a:alpha val="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sp>
        <p:nvSpPr>
          <p:cNvPr id="9" name="타원 8">
            <a:extLst>
              <a:ext uri="{FF2B5EF4-FFF2-40B4-BE49-F238E27FC236}">
                <a16:creationId xmlns:a16="http://schemas.microsoft.com/office/drawing/2014/main" id="{6A0264C5-7267-184C-9FB7-53E6CF684966}"/>
              </a:ext>
            </a:extLst>
          </p:cNvPr>
          <p:cNvSpPr/>
          <p:nvPr/>
        </p:nvSpPr>
        <p:spPr>
          <a:xfrm>
            <a:off x="5846446" y="2685535"/>
            <a:ext cx="499107" cy="2570206"/>
          </a:xfrm>
          <a:prstGeom prst="ellipse">
            <a:avLst/>
          </a:prstGeom>
          <a:solidFill>
            <a:srgbClr val="FF0000">
              <a:alpha val="0"/>
            </a:srgbClr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ko-Kore-KR" altLang="en-US"/>
          </a:p>
        </p:txBody>
      </p:sp>
      <p:cxnSp>
        <p:nvCxnSpPr>
          <p:cNvPr id="10" name="직선 화살표 연결선 9">
            <a:extLst>
              <a:ext uri="{FF2B5EF4-FFF2-40B4-BE49-F238E27FC236}">
                <a16:creationId xmlns:a16="http://schemas.microsoft.com/office/drawing/2014/main" id="{BC78942F-5B25-8443-AA6F-4F8CDD6D576A}"/>
              </a:ext>
            </a:extLst>
          </p:cNvPr>
          <p:cNvCxnSpPr>
            <a:cxnSpLocks/>
          </p:cNvCxnSpPr>
          <p:nvPr/>
        </p:nvCxnSpPr>
        <p:spPr>
          <a:xfrm>
            <a:off x="6844926" y="2139330"/>
            <a:ext cx="0" cy="81500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모서리가 둥근 사각형 설명선[R] 10">
            <a:extLst>
              <a:ext uri="{FF2B5EF4-FFF2-40B4-BE49-F238E27FC236}">
                <a16:creationId xmlns:a16="http://schemas.microsoft.com/office/drawing/2014/main" id="{DF87A66F-3234-E64C-9D0A-C0D7776B1E87}"/>
              </a:ext>
            </a:extLst>
          </p:cNvPr>
          <p:cNvSpPr/>
          <p:nvPr/>
        </p:nvSpPr>
        <p:spPr>
          <a:xfrm>
            <a:off x="2150076" y="1445741"/>
            <a:ext cx="2199502" cy="1101093"/>
          </a:xfrm>
          <a:prstGeom prst="wedgeRoundRectCallout">
            <a:avLst>
              <a:gd name="adj1" fmla="val 49954"/>
              <a:gd name="adj2" fmla="val 59133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ore-KR" dirty="0"/>
              <a:t>Audio mute when channel moving</a:t>
            </a:r>
            <a:endParaRPr kumimoji="1" lang="ko-Kore-KR" altLang="en-US" dirty="0"/>
          </a:p>
        </p:txBody>
      </p:sp>
      <p:sp>
        <p:nvSpPr>
          <p:cNvPr id="12" name="모서리가 둥근 사각형 설명선[R] 11">
            <a:extLst>
              <a:ext uri="{FF2B5EF4-FFF2-40B4-BE49-F238E27FC236}">
                <a16:creationId xmlns:a16="http://schemas.microsoft.com/office/drawing/2014/main" id="{D90CBE03-7C12-4540-953F-F7424430AFA1}"/>
              </a:ext>
            </a:extLst>
          </p:cNvPr>
          <p:cNvSpPr/>
          <p:nvPr/>
        </p:nvSpPr>
        <p:spPr>
          <a:xfrm>
            <a:off x="7041232" y="1326292"/>
            <a:ext cx="2199502" cy="1101093"/>
          </a:xfrm>
          <a:prstGeom prst="wedgeRoundRectCallout">
            <a:avLst>
              <a:gd name="adj1" fmla="val -53979"/>
              <a:gd name="adj2" fmla="val 72600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ore-KR" dirty="0"/>
              <a:t>Audio mute release after channel moving</a:t>
            </a:r>
            <a:endParaRPr kumimoji="1" lang="ko-Kore-KR" altLang="en-US" dirty="0"/>
          </a:p>
        </p:txBody>
      </p:sp>
      <p:sp>
        <p:nvSpPr>
          <p:cNvPr id="13" name="모서리가 둥근 사각형 설명선[R] 12">
            <a:extLst>
              <a:ext uri="{FF2B5EF4-FFF2-40B4-BE49-F238E27FC236}">
                <a16:creationId xmlns:a16="http://schemas.microsoft.com/office/drawing/2014/main" id="{6FD93AAF-4529-1242-9A3E-5DBFED31877B}"/>
              </a:ext>
            </a:extLst>
          </p:cNvPr>
          <p:cNvSpPr/>
          <p:nvPr/>
        </p:nvSpPr>
        <p:spPr>
          <a:xfrm>
            <a:off x="3896497" y="5586486"/>
            <a:ext cx="2199502" cy="1101093"/>
          </a:xfrm>
          <a:prstGeom prst="wedgeRoundRectCallout">
            <a:avLst>
              <a:gd name="adj1" fmla="val -8473"/>
              <a:gd name="adj2" fmla="val -80023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ore-KR" dirty="0"/>
              <a:t>Audio Noise</a:t>
            </a:r>
            <a:endParaRPr kumimoji="1" lang="ko-Kore-KR" altLang="en-US" dirty="0"/>
          </a:p>
        </p:txBody>
      </p:sp>
      <p:sp>
        <p:nvSpPr>
          <p:cNvPr id="14" name="모서리가 둥근 사각형 설명선[R] 13">
            <a:extLst>
              <a:ext uri="{FF2B5EF4-FFF2-40B4-BE49-F238E27FC236}">
                <a16:creationId xmlns:a16="http://schemas.microsoft.com/office/drawing/2014/main" id="{17F433B5-6A0A-A045-A64E-9ECA1864F061}"/>
              </a:ext>
            </a:extLst>
          </p:cNvPr>
          <p:cNvSpPr/>
          <p:nvPr/>
        </p:nvSpPr>
        <p:spPr>
          <a:xfrm>
            <a:off x="6198973" y="5531708"/>
            <a:ext cx="2199502" cy="1101093"/>
          </a:xfrm>
          <a:prstGeom prst="wedgeRoundRectCallout">
            <a:avLst>
              <a:gd name="adj1" fmla="val -49484"/>
              <a:gd name="adj2" fmla="val -73290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ko-Kore-KR" dirty="0"/>
              <a:t>Audio Noise</a:t>
            </a:r>
            <a:endParaRPr kumimoji="1" lang="ko-Kore-KR" altLang="en-US" dirty="0"/>
          </a:p>
        </p:txBody>
      </p:sp>
    </p:spTree>
    <p:extLst>
      <p:ext uri="{BB962C8B-B14F-4D97-AF65-F5344CB8AC3E}">
        <p14:creationId xmlns:p14="http://schemas.microsoft.com/office/powerpoint/2010/main" val="14652311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15</Words>
  <Application>Microsoft Macintosh PowerPoint</Application>
  <PresentationFormat>와이드스크린</PresentationFormat>
  <Paragraphs>4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h21@ekq.me</dc:creator>
  <cp:lastModifiedBy>h21@ekq.me</cp:lastModifiedBy>
  <cp:revision>1</cp:revision>
  <dcterms:created xsi:type="dcterms:W3CDTF">2021-08-30T07:10:48Z</dcterms:created>
  <dcterms:modified xsi:type="dcterms:W3CDTF">2021-08-30T07:19:16Z</dcterms:modified>
</cp:coreProperties>
</file>